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512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5FB3C-8DCB-48AE-88E1-57B97E56BBEB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2B89-A610-41AD-A244-E607DC69D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52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5FB3C-8DCB-48AE-88E1-57B97E56BBEB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2B89-A610-41AD-A244-E607DC69D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85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5FB3C-8DCB-48AE-88E1-57B97E56BBEB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2B89-A610-41AD-A244-E607DC69D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45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5FB3C-8DCB-48AE-88E1-57B97E56BBEB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2B89-A610-41AD-A244-E607DC69D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37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5FB3C-8DCB-48AE-88E1-57B97E56BBEB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2B89-A610-41AD-A244-E607DC69D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4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5FB3C-8DCB-48AE-88E1-57B97E56BBEB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2B89-A610-41AD-A244-E607DC69D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97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5FB3C-8DCB-48AE-88E1-57B97E56BBEB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2B89-A610-41AD-A244-E607DC69D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4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5FB3C-8DCB-48AE-88E1-57B97E56BBEB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2B89-A610-41AD-A244-E607DC69D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35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5FB3C-8DCB-48AE-88E1-57B97E56BBEB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2B89-A610-41AD-A244-E607DC69D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63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5FB3C-8DCB-48AE-88E1-57B97E56BBEB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2B89-A610-41AD-A244-E607DC69D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0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5FB3C-8DCB-48AE-88E1-57B97E56BBEB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2B89-A610-41AD-A244-E607DC69D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5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5FB3C-8DCB-48AE-88E1-57B97E56BBEB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22B89-A610-41AD-A244-E607DC69D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7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1841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9136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5551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0667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0939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8075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745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5334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3273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1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874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1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8661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408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243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160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9039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001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463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2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888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2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5327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2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4650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2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5225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2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2803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384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3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7678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3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5577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3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3710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3642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3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3187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3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1523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3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7333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4949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670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3020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7738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1320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4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2546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4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6818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4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0810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4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1517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4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2261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4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7230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4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66211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4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06014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4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4825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8265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5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3038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5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4548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5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07752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5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5857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5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4270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5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89960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5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86393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5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70647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5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23990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5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6193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93859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6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20277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6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232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6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0950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6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283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6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5059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6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142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5329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6394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9_Page_0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7523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如螢幕大小 (4:3)</PresentationFormat>
  <Paragraphs>0</Paragraphs>
  <Slides>65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65</vt:i4>
      </vt:variant>
    </vt:vector>
  </HeadingPairs>
  <TitlesOfParts>
    <vt:vector size="66" baseType="lpstr"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John Wiley and Sons,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 Harpen, Marcus - Hoboken</dc:creator>
  <cp:lastModifiedBy>ckhuang</cp:lastModifiedBy>
  <cp:revision>2</cp:revision>
  <dcterms:created xsi:type="dcterms:W3CDTF">2014-05-07T15:49:42Z</dcterms:created>
  <dcterms:modified xsi:type="dcterms:W3CDTF">2016-03-20T18:22:15Z</dcterms:modified>
</cp:coreProperties>
</file>